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6229-F4EC-6A94-74F0-2B6F7D0FD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E43D4F-45D6-A97E-ED00-EFFD035AA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26E22-1FD1-6DC9-D45C-C156051C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C160-262B-4AB4-97C2-A1FEC59D886E}" type="datetimeFigureOut">
              <a:rPr lang="en-GB" smtClean="0"/>
              <a:t>23/03/2025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FC8AB-F03B-40F4-A74A-B40209E77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CC62B-F3D8-E568-CEA5-5FC92AEBA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B5A4A-EE64-49E4-87BA-FF76EBF9C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572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13FA4-E8AB-AEA0-22C2-22B4EDFC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B57F8-92F7-E828-CC4C-05064C340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0C88-7FE4-57D0-AB1E-9052A961A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C160-262B-4AB4-97C2-A1FEC59D886E}" type="datetimeFigureOut">
              <a:rPr lang="en-GB" smtClean="0"/>
              <a:t>23/03/2025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59AED-DA3C-1E63-A63F-438E003EA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9DF6E-D605-98B4-D5D4-7AE57B76E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B5A4A-EE64-49E4-87BA-FF76EBF9C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275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A0BBDA-130E-62CF-1405-5669F2FE7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9DFA5-4596-A49F-0AF9-2F161D789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60593-D336-FED8-2AE8-E06080288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C160-262B-4AB4-97C2-A1FEC59D886E}" type="datetimeFigureOut">
              <a:rPr lang="en-GB" smtClean="0"/>
              <a:t>23/03/2025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99F8-0608-B8B9-5E07-63FE3D631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79304-9A41-2EDC-CC12-6EA6D0EAB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B5A4A-EE64-49E4-87BA-FF76EBF9C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776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CFB3-E583-05F1-8CF4-526BBBC7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106E8-A2D4-9D14-20F0-216DF99E1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3EE8F-B887-9D70-0C8D-C211A61DB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C160-262B-4AB4-97C2-A1FEC59D886E}" type="datetimeFigureOut">
              <a:rPr lang="en-GB" smtClean="0"/>
              <a:t>23/03/2025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5DBC8-5559-7630-67A8-ABDD0806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E3EE1-765D-CD60-C566-A8ADC367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B5A4A-EE64-49E4-87BA-FF76EBF9C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954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D8F-25EA-81D4-B2CB-A13F286B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B516C-BE2F-AA9C-4088-F9B70BECE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1C757-465D-6B4E-64BA-C84021E30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C160-262B-4AB4-97C2-A1FEC59D886E}" type="datetimeFigureOut">
              <a:rPr lang="en-GB" smtClean="0"/>
              <a:t>23/03/2025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04324-6427-A2C0-39DD-AEB1C2E2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2FE08-745D-AF90-9724-19ABCD911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B5A4A-EE64-49E4-87BA-FF76EBF9C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802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583C-DF92-FA22-969B-358A2458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F5F99-318F-8F2B-5019-08403AA12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AC853-F3D8-B899-72E4-E4DBE1D2A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79C47-1CD3-9551-EAF6-CF8915187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C160-262B-4AB4-97C2-A1FEC59D886E}" type="datetimeFigureOut">
              <a:rPr lang="en-GB" smtClean="0"/>
              <a:t>23/03/2025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8658B-468A-3AFE-ED6D-6E08EDADA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D8684-5C8E-8358-28E9-E196F9A0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B5A4A-EE64-49E4-87BA-FF76EBF9C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2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8BC3-6AE8-B71E-B49A-98246FA1B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9F0C5-B6E0-6F6C-6BA8-7C2AEAEFD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98280F-EA15-B1C0-A03F-6ECA03587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1E5BC6-C57B-05B9-6289-5B84D0AD37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06164-43F8-4FDE-7540-16ADEE6F1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2E95D9-F5FE-970B-E1C3-40AEC6339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C160-262B-4AB4-97C2-A1FEC59D886E}" type="datetimeFigureOut">
              <a:rPr lang="en-GB" smtClean="0"/>
              <a:t>23/03/2025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30DC61-C845-499D-4A5D-86AB67F2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BA3BB9-6DFE-AA6F-7D1B-5947231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B5A4A-EE64-49E4-87BA-FF76EBF9C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1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DAB90-0401-BB17-708B-2A0B5975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D19A57-DFE0-9BC9-9538-B223CF4D8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C160-262B-4AB4-97C2-A1FEC59D886E}" type="datetimeFigureOut">
              <a:rPr lang="en-GB" smtClean="0"/>
              <a:t>23/03/2025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F0A30-698D-8B1D-F979-F65AECA9E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828DF-B973-2BF0-17C5-53446C76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B5A4A-EE64-49E4-87BA-FF76EBF9C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417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2F382-ECD5-598B-1BB9-03B5824CF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C160-262B-4AB4-97C2-A1FEC59D886E}" type="datetimeFigureOut">
              <a:rPr lang="en-GB" smtClean="0"/>
              <a:t>23/03/2025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493DD-C1C4-624C-FC38-E14BE67A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27CF5-90AC-9052-C31F-DDF3C3718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B5A4A-EE64-49E4-87BA-FF76EBF9C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46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93F1C-7713-3FB1-6542-41CE8640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6DD42-6837-0E5A-D43F-5B175A233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82E3F-A9AB-5592-7F3D-0E64B3615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83BD1-DABB-1DC4-5A89-2D0ADDA67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C160-262B-4AB4-97C2-A1FEC59D886E}" type="datetimeFigureOut">
              <a:rPr lang="en-GB" smtClean="0"/>
              <a:t>23/03/2025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95BD2-71A6-7399-B2C7-FFD9043EE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4F348-2885-4072-B58C-E4071267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B5A4A-EE64-49E4-87BA-FF76EBF9C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215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8C58B-9044-D339-CA88-997AD445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0198FA-17FE-0B92-A606-960779FD9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10CDB-890E-765D-155F-6D5C10FD6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C00E8-D18D-D8C2-E461-EAB84D062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C160-262B-4AB4-97C2-A1FEC59D886E}" type="datetimeFigureOut">
              <a:rPr lang="en-GB" smtClean="0"/>
              <a:t>23/03/2025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E218B-C782-7317-944A-DBC34D582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37A83-5641-2A27-33DE-19D2B35E5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B5A4A-EE64-49E4-87BA-FF76EBF9C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55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4F023C-7F68-4703-5D44-9E4653B67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0B807-02D7-BE8D-91ED-8B3E89E46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C91EB-97C0-6A7D-6A72-18A291D0E7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2FC160-262B-4AB4-97C2-A1FEC59D886E}" type="datetimeFigureOut">
              <a:rPr lang="en-GB" smtClean="0"/>
              <a:t>23/03/2025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62825-1F14-7E8D-7D60-2E21A47635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62C7D-DAC0-2F47-4509-002684485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5B5A4A-EE64-49E4-87BA-FF76EBF9C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2986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3-23 015443">
            <a:extLst>
              <a:ext uri="{FF2B5EF4-FFF2-40B4-BE49-F238E27FC236}">
                <a16:creationId xmlns:a16="http://schemas.microsoft.com/office/drawing/2014/main" id="{1CC65323-5812-0A77-B71D-77A2D40BEB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66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3-23 015611">
            <a:extLst>
              <a:ext uri="{FF2B5EF4-FFF2-40B4-BE49-F238E27FC236}">
                <a16:creationId xmlns:a16="http://schemas.microsoft.com/office/drawing/2014/main" id="{D4741063-945B-2930-0399-059F58A9A1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68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3-23 015616">
            <a:extLst>
              <a:ext uri="{FF2B5EF4-FFF2-40B4-BE49-F238E27FC236}">
                <a16:creationId xmlns:a16="http://schemas.microsoft.com/office/drawing/2014/main" id="{2A95EB85-FD22-A188-A3A9-CB530713DC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3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3-23 015623">
            <a:extLst>
              <a:ext uri="{FF2B5EF4-FFF2-40B4-BE49-F238E27FC236}">
                <a16:creationId xmlns:a16="http://schemas.microsoft.com/office/drawing/2014/main" id="{9883CAB6-CB12-B38D-3635-6D3029BD78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3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3-23 015629">
            <a:extLst>
              <a:ext uri="{FF2B5EF4-FFF2-40B4-BE49-F238E27FC236}">
                <a16:creationId xmlns:a16="http://schemas.microsoft.com/office/drawing/2014/main" id="{F4AA9C31-6F0D-4C16-7006-E16EEA8527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0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3-23 015635">
            <a:extLst>
              <a:ext uri="{FF2B5EF4-FFF2-40B4-BE49-F238E27FC236}">
                <a16:creationId xmlns:a16="http://schemas.microsoft.com/office/drawing/2014/main" id="{8FD77B1B-80D3-7DA7-9368-83B1DC5903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00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3-23 015640">
            <a:extLst>
              <a:ext uri="{FF2B5EF4-FFF2-40B4-BE49-F238E27FC236}">
                <a16:creationId xmlns:a16="http://schemas.microsoft.com/office/drawing/2014/main" id="{4DAB596D-EF87-93C0-3C5E-E33EF1B6F1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93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3-23 015647">
            <a:extLst>
              <a:ext uri="{FF2B5EF4-FFF2-40B4-BE49-F238E27FC236}">
                <a16:creationId xmlns:a16="http://schemas.microsoft.com/office/drawing/2014/main" id="{E104FC41-F2E9-D8E9-BA11-30522D8EEA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66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3-23 015654">
            <a:extLst>
              <a:ext uri="{FF2B5EF4-FFF2-40B4-BE49-F238E27FC236}">
                <a16:creationId xmlns:a16="http://schemas.microsoft.com/office/drawing/2014/main" id="{D37FE62D-56B1-B6C4-13A9-4EB00A1A25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40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3-23 015522">
            <a:extLst>
              <a:ext uri="{FF2B5EF4-FFF2-40B4-BE49-F238E27FC236}">
                <a16:creationId xmlns:a16="http://schemas.microsoft.com/office/drawing/2014/main" id="{4152F4AE-9558-5025-CE96-B8F52F7743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59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3-23 015528">
            <a:extLst>
              <a:ext uri="{FF2B5EF4-FFF2-40B4-BE49-F238E27FC236}">
                <a16:creationId xmlns:a16="http://schemas.microsoft.com/office/drawing/2014/main" id="{F4367301-9B86-00C9-8B71-7E0481978D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20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3-23 015534">
            <a:extLst>
              <a:ext uri="{FF2B5EF4-FFF2-40B4-BE49-F238E27FC236}">
                <a16:creationId xmlns:a16="http://schemas.microsoft.com/office/drawing/2014/main" id="{F5986E78-6739-8749-0A6F-6CFB69E6D7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27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3-23 015539">
            <a:extLst>
              <a:ext uri="{FF2B5EF4-FFF2-40B4-BE49-F238E27FC236}">
                <a16:creationId xmlns:a16="http://schemas.microsoft.com/office/drawing/2014/main" id="{DBB243DB-571A-E9C3-03E3-DDF5348FA0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55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3-23 015545">
            <a:extLst>
              <a:ext uri="{FF2B5EF4-FFF2-40B4-BE49-F238E27FC236}">
                <a16:creationId xmlns:a16="http://schemas.microsoft.com/office/drawing/2014/main" id="{04C95A1E-F6D1-052B-AB19-B8588450D0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4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3-23 015551">
            <a:extLst>
              <a:ext uri="{FF2B5EF4-FFF2-40B4-BE49-F238E27FC236}">
                <a16:creationId xmlns:a16="http://schemas.microsoft.com/office/drawing/2014/main" id="{2BE50C9C-6B43-F3CE-14B2-36A0F21F46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16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3-23 015557">
            <a:extLst>
              <a:ext uri="{FF2B5EF4-FFF2-40B4-BE49-F238E27FC236}">
                <a16:creationId xmlns:a16="http://schemas.microsoft.com/office/drawing/2014/main" id="{43CB05D6-B3A1-439C-89EE-75E5813336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72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3-23 015605">
            <a:extLst>
              <a:ext uri="{FF2B5EF4-FFF2-40B4-BE49-F238E27FC236}">
                <a16:creationId xmlns:a16="http://schemas.microsoft.com/office/drawing/2014/main" id="{44F17EA9-14D7-C124-B8EB-39151AD427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80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Fandoud</dc:creator>
  <cp:lastModifiedBy>Mohamed Fandoud</cp:lastModifiedBy>
  <cp:revision>1</cp:revision>
  <dcterms:created xsi:type="dcterms:W3CDTF">2025-03-22T23:00:02Z</dcterms:created>
  <dcterms:modified xsi:type="dcterms:W3CDTF">2025-03-22T23:01:06Z</dcterms:modified>
</cp:coreProperties>
</file>